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a Apresentaçã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da Apresentação</a:t>
            </a:r>
          </a:p>
        </p:txBody>
      </p:sp>
      <p:sp>
        <p:nvSpPr>
          <p:cNvPr id="12" name="Nível de Corpo Um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Subtítulo da Apresentação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Nível de Corpo Um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16" name="Informações do fato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Informações do fato</a:t>
            </a:r>
          </a:p>
        </p:txBody>
      </p:sp>
      <p:sp>
        <p:nvSpPr>
          <p:cNvPr id="11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ribuição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Atribuição </a:t>
            </a:r>
          </a:p>
        </p:txBody>
      </p:sp>
      <p:sp>
        <p:nvSpPr>
          <p:cNvPr id="125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6" name="Nível de Corpo Um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“Citação Notável”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Vista lateral de uma pessoa vestindo uma jaqueta com capuz amarelo em frente a persianas amarelas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Vista de costas de uma pessoa com blusa amarela olhando através de uma abertura em uma parede de pedra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Pessoa com sorriso largo vestindo blusa azul em frente a uma parede azul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ssoa vestindo calça jeans azul e jaqueta jeans sobre uma parede vermelha e roxa sólida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ssoa sorridente usando óculos de sol e blusa amarela sobre fundo verde acinzentado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ítulo da Apresentação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Título da Apresentação</a:t>
            </a:r>
          </a:p>
        </p:txBody>
      </p:sp>
      <p:sp>
        <p:nvSpPr>
          <p:cNvPr id="22" name="Nível de Corpo Um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Vista lateral de uma pessoa vestindo uma jaqueta com capuz amarelo em frente a persianas amarelas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ítulo do Slid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32" name="Nível de Corpo Um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ria e Data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41" name="Subtítulo do Slid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Subtítulo do Slide</a:t>
            </a:r>
          </a:p>
        </p:txBody>
      </p:sp>
      <p:sp>
        <p:nvSpPr>
          <p:cNvPr id="42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Título do Slid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do Slide</a:t>
            </a:r>
          </a:p>
        </p:txBody>
      </p:sp>
      <p:sp>
        <p:nvSpPr>
          <p:cNvPr id="44" name="Nível de Corpo Um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o Slide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oria e Data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53" name="Nível de Corpo Um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essoa com sorriso largo vestindo blusa azul em frente a uma parede azul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Nível de Corpo Um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Retângulo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5" name="Autoria e Data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66" name="Título do Slid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do Slide</a:t>
            </a:r>
          </a:p>
        </p:txBody>
      </p:sp>
      <p:sp>
        <p:nvSpPr>
          <p:cNvPr id="67" name="Subtítulo do Slid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Subtítulo do Slide</a:t>
            </a:r>
          </a:p>
        </p:txBody>
      </p:sp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ítulo da Seção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Título da Seção</a:t>
            </a:r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utoria e Data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84" name="Subtítulo do Slid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Subtítulo do Slide </a:t>
            </a:r>
          </a:p>
        </p:txBody>
      </p:sp>
      <p:sp>
        <p:nvSpPr>
          <p:cNvPr id="85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6" name="Título do Slid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do Slide</a:t>
            </a:r>
          </a:p>
        </p:txBody>
      </p:sp>
      <p:sp>
        <p:nvSpPr>
          <p:cNvPr id="8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ria e Data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95" name="Subtítulo de Agenda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Subtítulo de Agenda</a:t>
            </a:r>
          </a:p>
        </p:txBody>
      </p:sp>
      <p:sp>
        <p:nvSpPr>
          <p:cNvPr id="96" name="Nível de Corpo Um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Tópicos da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Retângulo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8" name="Título da Agenda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Título da Agenda</a:t>
            </a:r>
          </a:p>
        </p:txBody>
      </p:sp>
      <p:sp>
        <p:nvSpPr>
          <p:cNvPr id="9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a Apresentação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Título da Apresentação</a:t>
            </a:r>
          </a:p>
        </p:txBody>
      </p:sp>
      <p:sp>
        <p:nvSpPr>
          <p:cNvPr id="3" name="Nível de Corpo Um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Subtítulo da Apresentação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essoa sorridente usando óculos de sol e blusa amarela sobre fundo verde acinzentado" descr="Pessoa sorridente usando óculos de sol e blusa amarela sobre fundo verde acinzentad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05" t="30596" r="26698" b="1130"/>
          <a:stretch>
            <a:fillRect/>
          </a:stretch>
        </p:blipFill>
        <p:spPr>
          <a:xfrm>
            <a:off x="-2" y="0"/>
            <a:ext cx="24384001" cy="13716000"/>
          </a:xfrm>
          <a:prstGeom prst="rect">
            <a:avLst/>
          </a:prstGeom>
        </p:spPr>
      </p:pic>
      <p:sp>
        <p:nvSpPr>
          <p:cNvPr id="162" name="O lookinho-me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lookinho-meu</a:t>
            </a:r>
          </a:p>
        </p:txBody>
      </p:sp>
      <p:sp>
        <p:nvSpPr>
          <p:cNvPr id="163" name="Escolher suas roupas nunca foi tão fáci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Escolher suas roupas nunca foi tão fácil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4.3 Criar Look"/>
          <p:cNvSpPr txBox="1"/>
          <p:nvPr/>
        </p:nvSpPr>
        <p:spPr>
          <a:xfrm>
            <a:off x="631571" y="508680"/>
            <a:ext cx="6809995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4.3 Criar Look </a:t>
            </a:r>
          </a:p>
        </p:txBody>
      </p:sp>
      <p:sp>
        <p:nvSpPr>
          <p:cNvPr id="188" name="Diagrama de Sequência"/>
          <p:cNvSpPr txBox="1"/>
          <p:nvPr/>
        </p:nvSpPr>
        <p:spPr>
          <a:xfrm>
            <a:off x="634999" y="2031765"/>
            <a:ext cx="9359266" cy="137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Sequência</a:t>
            </a:r>
          </a:p>
        </p:txBody>
      </p:sp>
      <p:pic>
        <p:nvPicPr>
          <p:cNvPr id="189" name="Captura de Tela 2023-02-27 às 00.13.36.png" descr="Captura de Tela 2023-02-27 às 00.1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499" y="5263017"/>
            <a:ext cx="22859002" cy="6335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4.3 Criar Look"/>
          <p:cNvSpPr txBox="1"/>
          <p:nvPr/>
        </p:nvSpPr>
        <p:spPr>
          <a:xfrm>
            <a:off x="635000" y="512963"/>
            <a:ext cx="13542530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4.3 Criar Look </a:t>
            </a:r>
          </a:p>
        </p:txBody>
      </p:sp>
      <p:sp>
        <p:nvSpPr>
          <p:cNvPr id="192" name="Diagrama de Classe"/>
          <p:cNvSpPr txBox="1"/>
          <p:nvPr/>
        </p:nvSpPr>
        <p:spPr>
          <a:xfrm>
            <a:off x="634999" y="2032000"/>
            <a:ext cx="7826694" cy="137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Classe</a:t>
            </a:r>
          </a:p>
        </p:txBody>
      </p:sp>
      <p:pic>
        <p:nvPicPr>
          <p:cNvPr id="193" name="Captura de Tela 2023-02-27 às 00.14.06.png" descr="Captura de Tela 2023-02-27 às 00.14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103" y="312806"/>
            <a:ext cx="10458721" cy="12560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Captura de Tela 2023-02-27 às 00.25.09.png" descr="Captura de Tela 2023-02-27 às 00.25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7407" y="2089720"/>
            <a:ext cx="21949186" cy="10921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4.8 Listar Looks"/>
          <p:cNvSpPr txBox="1"/>
          <p:nvPr/>
        </p:nvSpPr>
        <p:spPr>
          <a:xfrm>
            <a:off x="631571" y="508680"/>
            <a:ext cx="7630669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4.8 Listar Looks </a:t>
            </a:r>
          </a:p>
        </p:txBody>
      </p:sp>
      <p:sp>
        <p:nvSpPr>
          <p:cNvPr id="198" name="Diagrama de Sequência"/>
          <p:cNvSpPr txBox="1"/>
          <p:nvPr/>
        </p:nvSpPr>
        <p:spPr>
          <a:xfrm>
            <a:off x="634999" y="2031765"/>
            <a:ext cx="9359266" cy="137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Sequência</a:t>
            </a:r>
          </a:p>
        </p:txBody>
      </p:sp>
      <p:pic>
        <p:nvPicPr>
          <p:cNvPr id="199" name="Captura de Tela 2023-02-27 às 00.26.50.png" descr="Captura de Tela 2023-02-27 às 00.26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0855" y="3915841"/>
            <a:ext cx="14862290" cy="9161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4.8 Listar Looks"/>
          <p:cNvSpPr txBox="1"/>
          <p:nvPr/>
        </p:nvSpPr>
        <p:spPr>
          <a:xfrm>
            <a:off x="635000" y="512963"/>
            <a:ext cx="13542530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4.8 Listar Looks </a:t>
            </a:r>
          </a:p>
        </p:txBody>
      </p:sp>
      <p:sp>
        <p:nvSpPr>
          <p:cNvPr id="202" name="Diagrama de Classe"/>
          <p:cNvSpPr txBox="1"/>
          <p:nvPr/>
        </p:nvSpPr>
        <p:spPr>
          <a:xfrm>
            <a:off x="634999" y="2032000"/>
            <a:ext cx="7826694" cy="137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Classe</a:t>
            </a:r>
          </a:p>
        </p:txBody>
      </p:sp>
      <p:pic>
        <p:nvPicPr>
          <p:cNvPr id="203" name="Captura de Tela 2023-02-27 às 00.27.17.png" descr="Captura de Tela 2023-02-27 às 00.27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3760" y="378023"/>
            <a:ext cx="10641688" cy="12959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Captura de Tela 2023-02-27 às 00.22.00.png" descr="Captura de Tela 2023-02-27 às 00.22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9963" y="1549072"/>
            <a:ext cx="21247299" cy="11982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4.9 Editar Look"/>
          <p:cNvSpPr txBox="1"/>
          <p:nvPr/>
        </p:nvSpPr>
        <p:spPr>
          <a:xfrm>
            <a:off x="631571" y="508680"/>
            <a:ext cx="7276339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4.9 Editar Look </a:t>
            </a:r>
          </a:p>
        </p:txBody>
      </p:sp>
      <p:sp>
        <p:nvSpPr>
          <p:cNvPr id="208" name="Diagrama de Sequência"/>
          <p:cNvSpPr txBox="1"/>
          <p:nvPr/>
        </p:nvSpPr>
        <p:spPr>
          <a:xfrm>
            <a:off x="634999" y="2031765"/>
            <a:ext cx="9359266" cy="137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Sequência</a:t>
            </a:r>
          </a:p>
        </p:txBody>
      </p:sp>
      <p:pic>
        <p:nvPicPr>
          <p:cNvPr id="209" name="Captura de Tela 2023-02-27 às 00.23.13.png" descr="Captura de Tela 2023-02-27 às 00.23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472" y="4869327"/>
            <a:ext cx="23975056" cy="6943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4.9 Editar Look"/>
          <p:cNvSpPr txBox="1"/>
          <p:nvPr/>
        </p:nvSpPr>
        <p:spPr>
          <a:xfrm>
            <a:off x="635000" y="512963"/>
            <a:ext cx="13542530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4.9 Editar Look </a:t>
            </a:r>
          </a:p>
        </p:txBody>
      </p:sp>
      <p:sp>
        <p:nvSpPr>
          <p:cNvPr id="212" name="Diagrama de Classe"/>
          <p:cNvSpPr txBox="1"/>
          <p:nvPr/>
        </p:nvSpPr>
        <p:spPr>
          <a:xfrm>
            <a:off x="634999" y="2032000"/>
            <a:ext cx="7826694" cy="137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Classe</a:t>
            </a:r>
          </a:p>
        </p:txBody>
      </p:sp>
      <p:pic>
        <p:nvPicPr>
          <p:cNvPr id="213" name="Captura de Tela 2023-02-27 às 00.23.59.png" descr="Captura de Tela 2023-02-27 às 00.23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8023" y="729089"/>
            <a:ext cx="10696015" cy="12257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Captura de Tela 2023-02-27 às 00.21.13.png" descr="Captura de Tela 2023-02-27 às 00.21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998" y="1479347"/>
            <a:ext cx="19185151" cy="11772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4.10 Deletar Look da Lista"/>
          <p:cNvSpPr txBox="1"/>
          <p:nvPr/>
        </p:nvSpPr>
        <p:spPr>
          <a:xfrm>
            <a:off x="631571" y="508680"/>
            <a:ext cx="12151234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4.10 Deletar Look da Lista </a:t>
            </a:r>
          </a:p>
        </p:txBody>
      </p:sp>
      <p:sp>
        <p:nvSpPr>
          <p:cNvPr id="218" name="Diagrama de Sequência"/>
          <p:cNvSpPr txBox="1"/>
          <p:nvPr/>
        </p:nvSpPr>
        <p:spPr>
          <a:xfrm>
            <a:off x="634999" y="2031765"/>
            <a:ext cx="9359266" cy="137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Sequência</a:t>
            </a:r>
          </a:p>
        </p:txBody>
      </p:sp>
      <p:pic>
        <p:nvPicPr>
          <p:cNvPr id="219" name="Captura de Tela 2023-02-27 às 00.18.49.png" descr="Captura de Tela 2023-02-27 às 00.18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218" y="3620592"/>
            <a:ext cx="21285564" cy="9739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Vista lateral de uma pessoa vestindo uma jaqueta com capuz amarelo em frente a persianas amarelas" descr="Vista lateral de uma pessoa vestindo uma jaqueta com capuz amarelo em frente a persianas amarela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4848" t="0" r="24848" b="0"/>
          <a:stretch>
            <a:fillRect/>
          </a:stretch>
        </p:blipFill>
        <p:spPr>
          <a:xfrm>
            <a:off x="14034295" y="-1"/>
            <a:ext cx="10349536" cy="13715999"/>
          </a:xfrm>
          <a:prstGeom prst="rect">
            <a:avLst/>
          </a:prstGeom>
        </p:spPr>
      </p:pic>
      <p:sp>
        <p:nvSpPr>
          <p:cNvPr id="166" name="Mas o que é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 o que é?</a:t>
            </a:r>
          </a:p>
        </p:txBody>
      </p:sp>
      <p:sp>
        <p:nvSpPr>
          <p:cNvPr id="167" name="Olookinho-MEU é uma aplicação onde você pode cadastrar suas peças de roupas e combiná-las para montar diversos looks sem o trabalho ou a bagunça de ficar provando e tirando elas do armário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Olookinho-MEU é uma aplicação onde você pode cadastrar suas peças de roupas e combiná-las para montar diversos looks sem o trabalho ou a bagunça de ficar provando e tirando elas do armário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4.10 Deletar Look da Lista"/>
          <p:cNvSpPr txBox="1"/>
          <p:nvPr/>
        </p:nvSpPr>
        <p:spPr>
          <a:xfrm>
            <a:off x="635000" y="512963"/>
            <a:ext cx="13542530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4.10 Deletar Look da Lista </a:t>
            </a:r>
          </a:p>
        </p:txBody>
      </p:sp>
      <p:sp>
        <p:nvSpPr>
          <p:cNvPr id="222" name="Diagrama de Classe"/>
          <p:cNvSpPr txBox="1"/>
          <p:nvPr/>
        </p:nvSpPr>
        <p:spPr>
          <a:xfrm>
            <a:off x="634999" y="2032000"/>
            <a:ext cx="7826694" cy="137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Classe</a:t>
            </a:r>
          </a:p>
        </p:txBody>
      </p:sp>
      <p:pic>
        <p:nvPicPr>
          <p:cNvPr id="223" name="Captura de Tela 2023-02-27 às 00.18.00.png" descr="Captura de Tela 2023-02-27 às 00.18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9710" y="632566"/>
            <a:ext cx="10540091" cy="12450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Captura de Tela 2023-02-27 às 00.28.16.png" descr="Captura de Tela 2023-02-27 às 00.28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027" y="1887864"/>
            <a:ext cx="16383946" cy="11367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4.1 Login no sistema"/>
          <p:cNvSpPr txBox="1"/>
          <p:nvPr/>
        </p:nvSpPr>
        <p:spPr>
          <a:xfrm>
            <a:off x="631571" y="508680"/>
            <a:ext cx="9405748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4.1 Login no sistema</a:t>
            </a:r>
          </a:p>
        </p:txBody>
      </p:sp>
      <p:sp>
        <p:nvSpPr>
          <p:cNvPr id="228" name="Diagrama de Sequência"/>
          <p:cNvSpPr txBox="1"/>
          <p:nvPr/>
        </p:nvSpPr>
        <p:spPr>
          <a:xfrm>
            <a:off x="634999" y="2031765"/>
            <a:ext cx="9359266" cy="137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Sequência</a:t>
            </a:r>
          </a:p>
        </p:txBody>
      </p:sp>
      <p:pic>
        <p:nvPicPr>
          <p:cNvPr id="229" name="Captura de Tela 2023-02-27 às 00.29.55.png" descr="Captura de Tela 2023-02-27 às 00.29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242" y="3881687"/>
            <a:ext cx="21651516" cy="9236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4.1 Login no sistema"/>
          <p:cNvSpPr txBox="1"/>
          <p:nvPr/>
        </p:nvSpPr>
        <p:spPr>
          <a:xfrm>
            <a:off x="635000" y="512963"/>
            <a:ext cx="13542530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4.1 Login no sistema</a:t>
            </a:r>
          </a:p>
        </p:txBody>
      </p:sp>
      <p:sp>
        <p:nvSpPr>
          <p:cNvPr id="232" name="Diagrama de Classe"/>
          <p:cNvSpPr txBox="1"/>
          <p:nvPr/>
        </p:nvSpPr>
        <p:spPr>
          <a:xfrm>
            <a:off x="634999" y="2032000"/>
            <a:ext cx="7826694" cy="137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Classe</a:t>
            </a:r>
          </a:p>
        </p:txBody>
      </p:sp>
      <p:pic>
        <p:nvPicPr>
          <p:cNvPr id="233" name="Captura de Tela 2023-02-27 às 00.29.11.png" descr="Captura de Tela 2023-02-27 às 00.2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76253" y="910588"/>
            <a:ext cx="5286588" cy="11894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APEAMEN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MAPEAMENTO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Captura de Tela 2023-02-27 às 00.38.47.png" descr="Captura de Tela 2023-02-27 às 00.38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025" y="1349123"/>
            <a:ext cx="23763950" cy="10302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Captura de Tela 2023-02-27 às 00.39.10.png" descr="Captura de Tela 2023-02-27 às 00.39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34" y="351547"/>
            <a:ext cx="23273532" cy="12634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QUITETU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ARQUITETURA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Captura de Tela 2023-02-27 às 00.56.30.png" descr="Captura de Tela 2023-02-27 às 00.56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550" y="2747749"/>
            <a:ext cx="24553100" cy="1057584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Arquitetura Geral"/>
          <p:cNvSpPr txBox="1"/>
          <p:nvPr/>
        </p:nvSpPr>
        <p:spPr>
          <a:xfrm>
            <a:off x="635000" y="513714"/>
            <a:ext cx="8278750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Arquitetura Geral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UI"/>
          <p:cNvSpPr txBox="1"/>
          <p:nvPr/>
        </p:nvSpPr>
        <p:spPr>
          <a:xfrm>
            <a:off x="635000" y="513714"/>
            <a:ext cx="1895095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GUI</a:t>
            </a:r>
          </a:p>
        </p:txBody>
      </p:sp>
      <p:pic>
        <p:nvPicPr>
          <p:cNvPr id="247" name="Captura de Tela 2023-02-27 às 00.58.19.png" descr="Captura de Tela 2023-02-27 às 00.58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279" y="6555110"/>
            <a:ext cx="23173442" cy="2028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odelag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Modelagem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achada"/>
          <p:cNvSpPr txBox="1"/>
          <p:nvPr/>
        </p:nvSpPr>
        <p:spPr>
          <a:xfrm>
            <a:off x="635000" y="513714"/>
            <a:ext cx="4087369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Fachada</a:t>
            </a:r>
          </a:p>
        </p:txBody>
      </p:sp>
      <p:pic>
        <p:nvPicPr>
          <p:cNvPr id="250" name="Captura de Tela 2023-02-27 às 01.00.05.png" descr="Captura de Tela 2023-02-27 às 01.00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1037" y="2922991"/>
            <a:ext cx="17521926" cy="7870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ntroladores"/>
          <p:cNvSpPr txBox="1"/>
          <p:nvPr/>
        </p:nvSpPr>
        <p:spPr>
          <a:xfrm>
            <a:off x="635000" y="513714"/>
            <a:ext cx="6920866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Controladores</a:t>
            </a:r>
          </a:p>
        </p:txBody>
      </p:sp>
      <p:pic>
        <p:nvPicPr>
          <p:cNvPr id="253" name="Captura de Tela 2023-02-27 às 01.00.52.png" descr="Captura de Tela 2023-02-27 às 01.00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269" y="5902832"/>
            <a:ext cx="22598124" cy="3024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adastros, repositórios e entidades"/>
          <p:cNvSpPr txBox="1"/>
          <p:nvPr/>
        </p:nvSpPr>
        <p:spPr>
          <a:xfrm>
            <a:off x="635000" y="513714"/>
            <a:ext cx="16770097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Cadastros, repositórios e entidades</a:t>
            </a:r>
          </a:p>
        </p:txBody>
      </p:sp>
      <p:pic>
        <p:nvPicPr>
          <p:cNvPr id="256" name="Captura de Tela 2023-02-27 às 01.03.28.png" descr="Captura de Tela 2023-02-27 às 01.03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358" y="2552971"/>
            <a:ext cx="23157284" cy="10538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adastros, repositórios e entidades"/>
          <p:cNvSpPr txBox="1"/>
          <p:nvPr/>
        </p:nvSpPr>
        <p:spPr>
          <a:xfrm>
            <a:off x="635000" y="513714"/>
            <a:ext cx="16770097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Cadastros, repositórios e entidades</a:t>
            </a:r>
          </a:p>
        </p:txBody>
      </p:sp>
      <p:pic>
        <p:nvPicPr>
          <p:cNvPr id="259" name="Captura de Tela 2023-02-27 às 01.02.55.png" descr="Captura de Tela 2023-02-27 às 01.02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4048" y="2252289"/>
            <a:ext cx="20786901" cy="11177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AC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PACOTES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Captura de Tela 2023-02-27 às 01.04.57.png" descr="Captura de Tela 2023-02-27 às 01.04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0223" y="400979"/>
            <a:ext cx="10110543" cy="1226945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eral"/>
          <p:cNvSpPr txBox="1"/>
          <p:nvPr/>
        </p:nvSpPr>
        <p:spPr>
          <a:xfrm>
            <a:off x="631571" y="508680"/>
            <a:ext cx="2652904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Geral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UI"/>
          <p:cNvSpPr txBox="1"/>
          <p:nvPr/>
        </p:nvSpPr>
        <p:spPr>
          <a:xfrm>
            <a:off x="631571" y="508680"/>
            <a:ext cx="1895095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GUI</a:t>
            </a:r>
          </a:p>
        </p:txBody>
      </p:sp>
      <p:pic>
        <p:nvPicPr>
          <p:cNvPr id="267" name="Captura de Tela 2023-02-27 às 01.06.39.png" descr="Captura de Tela 2023-02-27 às 01.06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0419" y="167159"/>
            <a:ext cx="17910517" cy="13381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achada"/>
          <p:cNvSpPr txBox="1"/>
          <p:nvPr/>
        </p:nvSpPr>
        <p:spPr>
          <a:xfrm>
            <a:off x="631571" y="508680"/>
            <a:ext cx="4087369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Fachada</a:t>
            </a:r>
          </a:p>
        </p:txBody>
      </p:sp>
      <p:pic>
        <p:nvPicPr>
          <p:cNvPr id="270" name="Captura de Tela 2023-02-27 às 01.08.15.png" descr="Captura de Tela 2023-02-27 às 01.08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632" y="3507695"/>
            <a:ext cx="23350736" cy="8372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ontroladores"/>
          <p:cNvSpPr txBox="1"/>
          <p:nvPr/>
        </p:nvSpPr>
        <p:spPr>
          <a:xfrm>
            <a:off x="631571" y="508680"/>
            <a:ext cx="6920866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Controladores</a:t>
            </a:r>
          </a:p>
        </p:txBody>
      </p:sp>
      <p:pic>
        <p:nvPicPr>
          <p:cNvPr id="273" name="Captura de Tela 2023-02-27 às 01.05.54.png" descr="Captura de Tela 2023-02-27 às 01.05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676" y="2673235"/>
            <a:ext cx="22784648" cy="10038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eças de Roupa"/>
          <p:cNvSpPr txBox="1"/>
          <p:nvPr/>
        </p:nvSpPr>
        <p:spPr>
          <a:xfrm>
            <a:off x="631571" y="508680"/>
            <a:ext cx="7483222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Peças de Roupa</a:t>
            </a:r>
          </a:p>
        </p:txBody>
      </p:sp>
      <p:pic>
        <p:nvPicPr>
          <p:cNvPr id="276" name="Captura de Tela 2023-02-27 às 01.09.18.png" descr="Captura de Tela 2023-02-27 às 01.09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066" y="2301335"/>
            <a:ext cx="23511868" cy="1088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Captura de Tela 2023-02-26 às 23.49.01.png" descr="Captura de Tela 2023-02-26 às 23.49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046" y="1454054"/>
            <a:ext cx="20131908" cy="11782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ooks"/>
          <p:cNvSpPr txBox="1"/>
          <p:nvPr/>
        </p:nvSpPr>
        <p:spPr>
          <a:xfrm>
            <a:off x="631571" y="508680"/>
            <a:ext cx="2884933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Looks</a:t>
            </a:r>
          </a:p>
        </p:txBody>
      </p:sp>
      <p:pic>
        <p:nvPicPr>
          <p:cNvPr id="279" name="Captura de Tela 2023-02-27 às 01.09.42.png" descr="Captura de Tela 2023-02-27 às 01.09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1995" y="622114"/>
            <a:ext cx="20312482" cy="12471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</a:t>
            </a:r>
          </a:p>
        </p:txBody>
      </p:sp>
      <p:sp>
        <p:nvSpPr>
          <p:cNvPr id="282" name="https://github.com/kungfumanda/Olookinho-meu"/>
          <p:cNvSpPr txBox="1"/>
          <p:nvPr/>
        </p:nvSpPr>
        <p:spPr>
          <a:xfrm>
            <a:off x="1181100" y="8530373"/>
            <a:ext cx="12536885" cy="99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https://github.com/kungfumanda/Olookinho-meu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Equipe"/>
          <p:cNvSpPr txBox="1"/>
          <p:nvPr>
            <p:ph type="title"/>
          </p:nvPr>
        </p:nvSpPr>
        <p:spPr>
          <a:xfrm>
            <a:off x="9859367" y="2686608"/>
            <a:ext cx="5020866" cy="2881785"/>
          </a:xfrm>
          <a:prstGeom prst="rect">
            <a:avLst/>
          </a:prstGeom>
        </p:spPr>
        <p:txBody>
          <a:bodyPr/>
          <a:lstStyle/>
          <a:p>
            <a:pPr/>
            <a:r>
              <a:t>Equipe</a:t>
            </a:r>
          </a:p>
        </p:txBody>
      </p:sp>
      <p:sp>
        <p:nvSpPr>
          <p:cNvPr id="285" name="Amanda Nunes - ansc…"/>
          <p:cNvSpPr txBox="1"/>
          <p:nvPr>
            <p:ph type="body" sz="quarter" idx="4294967295"/>
          </p:nvPr>
        </p:nvSpPr>
        <p:spPr>
          <a:xfrm>
            <a:off x="9424491" y="6092817"/>
            <a:ext cx="5890618" cy="4699001"/>
          </a:xfrm>
          <a:prstGeom prst="rect">
            <a:avLst/>
          </a:prstGeom>
        </p:spPr>
        <p:txBody>
          <a:bodyPr/>
          <a:lstStyle/>
          <a:p>
            <a:pPr defTabSz="584200">
              <a:spcBef>
                <a:spcPts val="3300"/>
              </a:spcBef>
              <a:defRPr cap="none" spc="0" sz="4000"/>
            </a:pPr>
            <a:r>
              <a:t>Amanda Nunes - ansc</a:t>
            </a:r>
          </a:p>
          <a:p>
            <a:pPr defTabSz="584200">
              <a:spcBef>
                <a:spcPts val="3300"/>
              </a:spcBef>
              <a:defRPr cap="none" spc="0" sz="4000"/>
            </a:pPr>
            <a:r>
              <a:t>Bruno Martins - bmgs</a:t>
            </a:r>
          </a:p>
          <a:p>
            <a:pPr defTabSz="584200">
              <a:spcBef>
                <a:spcPts val="3300"/>
              </a:spcBef>
              <a:defRPr cap="none" spc="0" sz="4000"/>
            </a:pPr>
            <a:r>
              <a:t>Gislayne Vitorino - gvss</a:t>
            </a:r>
          </a:p>
          <a:p>
            <a:pPr defTabSz="584200">
              <a:spcBef>
                <a:spcPts val="3300"/>
              </a:spcBef>
              <a:defRPr cap="none" spc="0" sz="4000"/>
            </a:pPr>
            <a:r>
              <a:t>Lucas Souza - lss8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ASOS DE US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CASOS DE USO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Captura de Tela 2023-02-26 às 23.56.13.png" descr="Captura de Tela 2023-02-26 às 23.56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7486" y="1501709"/>
            <a:ext cx="16781918" cy="11967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aptura de Tela 2023-02-27 às 00.00.11.png" descr="Captura de Tela 2023-02-27 às 00.00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5328483"/>
            <a:ext cx="23045529" cy="705089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4.2 Cadastrar Peça de Roupa"/>
          <p:cNvSpPr txBox="1"/>
          <p:nvPr/>
        </p:nvSpPr>
        <p:spPr>
          <a:xfrm>
            <a:off x="635000" y="508680"/>
            <a:ext cx="13710286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4.2 Cadastrar Peça de Roupa </a:t>
            </a:r>
          </a:p>
        </p:txBody>
      </p:sp>
      <p:sp>
        <p:nvSpPr>
          <p:cNvPr id="179" name="Diagrama de Sequência"/>
          <p:cNvSpPr txBox="1"/>
          <p:nvPr/>
        </p:nvSpPr>
        <p:spPr>
          <a:xfrm>
            <a:off x="635000" y="2031765"/>
            <a:ext cx="9359266" cy="137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Sequência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4.2 Cadastrar Peça de Roupa"/>
          <p:cNvSpPr txBox="1"/>
          <p:nvPr/>
        </p:nvSpPr>
        <p:spPr>
          <a:xfrm>
            <a:off x="635000" y="512963"/>
            <a:ext cx="13542530" cy="161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90" sz="9000"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4.2 Cadastrar Peça de Roupa </a:t>
            </a:r>
          </a:p>
        </p:txBody>
      </p:sp>
      <p:sp>
        <p:nvSpPr>
          <p:cNvPr id="182" name="Diagrama de Classe"/>
          <p:cNvSpPr txBox="1"/>
          <p:nvPr/>
        </p:nvSpPr>
        <p:spPr>
          <a:xfrm>
            <a:off x="634999" y="2032000"/>
            <a:ext cx="7826694" cy="137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-75" sz="7500">
                <a:solidFill>
                  <a:srgbClr val="929292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Diagrama de Classe</a:t>
            </a:r>
          </a:p>
        </p:txBody>
      </p:sp>
      <p:pic>
        <p:nvPicPr>
          <p:cNvPr id="183" name="Captura de Tela 2023-02-27 às 00.04.47.png" descr="Captura de Tela 2023-02-27 às 00.04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4524" y="287906"/>
            <a:ext cx="8844996" cy="12378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Captura de Tela 2023-02-27 às 00.11.45.png" descr="Captura de Tela 2023-02-27 às 00.11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9858" y="1595580"/>
            <a:ext cx="18425605" cy="11736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